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98" r:id="rId3"/>
    <p:sldId id="297" r:id="rId4"/>
    <p:sldId id="258" r:id="rId5"/>
    <p:sldId id="301" r:id="rId6"/>
    <p:sldId id="302" r:id="rId7"/>
    <p:sldId id="30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37" r:id="rId23"/>
    <p:sldId id="273" r:id="rId24"/>
    <p:sldId id="347" r:id="rId25"/>
    <p:sldId id="342" r:id="rId26"/>
    <p:sldId id="361" r:id="rId27"/>
    <p:sldId id="363" r:id="rId28"/>
    <p:sldId id="36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99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9"/>
  </p:normalViewPr>
  <p:slideViewPr>
    <p:cSldViewPr snapToGrid="0" snapToObjects="1">
      <p:cViewPr varScale="1">
        <p:scale>
          <a:sx n="132" d="100"/>
          <a:sy n="132" d="100"/>
        </p:scale>
        <p:origin x="1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securitysite.com/subjects/chapter122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asecuritysite.com/encryption/poly130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82FCB76-7EB3-2F4C-8513-5B48AE3A1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8" y="0"/>
            <a:ext cx="7743607" cy="5715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A70A2-1779-D74C-86CC-9933D002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51" y="1289304"/>
            <a:ext cx="6584254" cy="37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241F19-20B6-8448-ACC8-46A6F1202CE9}"/>
              </a:ext>
            </a:extLst>
          </p:cNvPr>
          <p:cNvSpPr/>
          <p:nvPr/>
        </p:nvSpPr>
        <p:spPr>
          <a:xfrm>
            <a:off x="473481" y="4913824"/>
            <a:ext cx="372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asecuritysite.com</a:t>
            </a:r>
            <a:r>
              <a:rPr lang="en-US" b="1" dirty="0"/>
              <a:t>/symmetric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772067-96B3-9240-8203-5F6F28F5C142}"/>
              </a:ext>
            </a:extLst>
          </p:cNvPr>
          <p:cNvSpPr/>
          <p:nvPr/>
        </p:nvSpPr>
        <p:spPr>
          <a:xfrm>
            <a:off x="6267468" y="5061028"/>
            <a:ext cx="1106424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Examples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F39237A-590B-6044-8945-28D2BB2B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5" y="680235"/>
            <a:ext cx="6188149" cy="3819845"/>
          </a:xfrm>
          <a:prstGeom prst="rect">
            <a:avLst/>
          </a:prstGeom>
        </p:spPr>
      </p:pic>
      <p:sp>
        <p:nvSpPr>
          <p:cNvPr id="9" name="Overview">
            <a:extLst>
              <a:ext uri="{FF2B5EF4-FFF2-40B4-BE49-F238E27FC236}">
                <a16:creationId xmlns:a16="http://schemas.microsoft.com/office/drawing/2014/main" id="{6C891FFD-E5CC-ED4C-A4D2-771845553015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Additional Reading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67224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1292</Words>
  <Application>Microsoft Macintosh PowerPoint</Application>
  <PresentationFormat>On-screen Show (16:10)</PresentationFormat>
  <Paragraphs>87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2. Symmetric Key  Basics Block or Stream? Secret Key Methods Salting AES: Creation and Modes 3DES ChaCha20/Poly1305 and RC4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 Prof Bill Buchanan OBE https://asecuritysite.com/symmetric </vt:lpstr>
      <vt:lpstr>3-DES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https://asecuritysite.com/symmetric </vt:lpstr>
      <vt:lpstr>PowerPoint Presentation</vt:lpstr>
      <vt:lpstr>2. Symmetric Key  Basics Block or Stream? Secret Key Methods Salting AES 3DES ChaCha20/Poly1305 Key Entropy  Prof Bill Buchanan OBE https://asecuritysite.com/symmetric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12</cp:revision>
  <dcterms:modified xsi:type="dcterms:W3CDTF">2022-02-03T16:20:31Z</dcterms:modified>
</cp:coreProperties>
</file>